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F91"/>
    <a:srgbClr val="D3DCE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F8DE9-450D-4D8C-914A-3A8B55D84248}" v="51" dt="2026-03-30T09:51:00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1590" y="9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67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3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65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57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201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8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00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16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51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224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42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81F29A-AFEC-4CC5-ACB3-9CF25C80F2CA}" type="datetimeFigureOut">
              <a:rPr lang="it-IT" smtClean="0"/>
              <a:t>09/07/2026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88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8DE92C8-37DD-9964-4C94-148830304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676615"/>
              </p:ext>
            </p:extLst>
          </p:nvPr>
        </p:nvGraphicFramePr>
        <p:xfrm>
          <a:off x="2287766" y="1011778"/>
          <a:ext cx="6473134" cy="999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3134">
                  <a:extLst>
                    <a:ext uri="{9D8B030D-6E8A-4147-A177-3AD203B41FA5}">
                      <a16:colId xmlns:a16="http://schemas.microsoft.com/office/drawing/2014/main" val="303152859"/>
                    </a:ext>
                  </a:extLst>
                </a:gridCol>
              </a:tblGrid>
              <a:tr h="9990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3000" dirty="0">
                          <a:effectLst/>
                        </a:rPr>
                        <a:t>Ministero delle Infrastrutture e </a:t>
                      </a:r>
                    </a:p>
                    <a:p>
                      <a:pPr algn="ctr">
                        <a:buNone/>
                      </a:pPr>
                      <a:r>
                        <a:rPr lang="it-IT" sz="3000" dirty="0">
                          <a:effectLst/>
                        </a:rPr>
                        <a:t>dei Trasporti</a:t>
                      </a:r>
                      <a:endParaRPr lang="it-IT" sz="3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5123438"/>
                  </a:ext>
                </a:extLst>
              </a:tr>
            </a:tbl>
          </a:graphicData>
        </a:graphic>
      </p:graphicFrame>
      <p:pic>
        <p:nvPicPr>
          <p:cNvPr id="1025" name="image1.png">
            <a:extLst>
              <a:ext uri="{FF2B5EF4-FFF2-40B4-BE49-F238E27FC236}">
                <a16:creationId xmlns:a16="http://schemas.microsoft.com/office/drawing/2014/main" id="{3CECBBC9-4B51-1373-7E21-CA5C618D5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80"/>
          <a:stretch>
            <a:fillRect/>
          </a:stretch>
        </p:blipFill>
        <p:spPr bwMode="auto">
          <a:xfrm>
            <a:off x="737763" y="861460"/>
            <a:ext cx="1538778" cy="140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FEB81B0B-DFC5-D648-827B-FF99E731B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695" y="4908595"/>
            <a:ext cx="7071809" cy="947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lang="it-IT" altLang="it-IT" sz="2400" b="1" dirty="0">
                <a:solidFill>
                  <a:srgbClr val="365F91"/>
                </a:solidFill>
                <a:ea typeface="Calibri" panose="020F0502020204030204" pitchFamily="34" charset="0"/>
              </a:rPr>
              <a:t>Autobus acquistato</a:t>
            </a: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con risorse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Ministero delle Infrastrutture e dei Trasporti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55A3F441-0263-E921-716B-8D13E86C7F50}"/>
              </a:ext>
            </a:extLst>
          </p:cNvPr>
          <p:cNvSpPr/>
          <p:nvPr/>
        </p:nvSpPr>
        <p:spPr>
          <a:xfrm>
            <a:off x="294155" y="274320"/>
            <a:ext cx="9012890" cy="12230100"/>
          </a:xfrm>
          <a:prstGeom prst="rect">
            <a:avLst/>
          </a:prstGeom>
          <a:noFill/>
          <a:ln w="38100" cap="rnd" cmpd="sng">
            <a:solidFill>
              <a:srgbClr val="365F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02726681-CFCA-4589-9A53-3DFDDF0E7E7A}"/>
              </a:ext>
            </a:extLst>
          </p:cNvPr>
          <p:cNvSpPr/>
          <p:nvPr/>
        </p:nvSpPr>
        <p:spPr>
          <a:xfrm>
            <a:off x="875538" y="2713534"/>
            <a:ext cx="1263228" cy="122363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272E0FF-A403-5034-4F42-FA61BAB06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893" y="5875263"/>
            <a:ext cx="8907682" cy="199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4400" b="1" i="1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“Piano Strategico Nazionale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4400" b="1" i="1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della Mobilità Sostenibile”</a:t>
            </a:r>
            <a:endParaRPr kumimoji="0" lang="it-IT" altLang="it-IT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3179756-7ABE-5C26-D008-2BB6498734DC}"/>
              </a:ext>
            </a:extLst>
          </p:cNvPr>
          <p:cNvSpPr txBox="1"/>
          <p:nvPr/>
        </p:nvSpPr>
        <p:spPr>
          <a:xfrm>
            <a:off x="2414652" y="2998048"/>
            <a:ext cx="5189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65F91"/>
                </a:solidFill>
              </a:rPr>
              <a:t>REGIONE MARCHE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E22862D6-C70F-C04C-A02C-1AB4FD901C22}"/>
              </a:ext>
            </a:extLst>
          </p:cNvPr>
          <p:cNvSpPr txBox="1"/>
          <p:nvPr/>
        </p:nvSpPr>
        <p:spPr>
          <a:xfrm>
            <a:off x="818765" y="3093386"/>
            <a:ext cx="14027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300" b="1" i="1" dirty="0">
                <a:solidFill>
                  <a:srgbClr val="FF0000"/>
                </a:solidFill>
              </a:rPr>
              <a:t>LOGO REGIONE MARCHE</a:t>
            </a:r>
            <a:endParaRPr lang="it-IT" sz="13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ella 16">
            <a:extLst>
              <a:ext uri="{FF2B5EF4-FFF2-40B4-BE49-F238E27FC236}">
                <a16:creationId xmlns:a16="http://schemas.microsoft.com/office/drawing/2014/main" id="{9711F8FE-DE82-7F99-81C7-BF122AEA6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431534"/>
              </p:ext>
            </p:extLst>
          </p:nvPr>
        </p:nvGraphicFramePr>
        <p:xfrm>
          <a:off x="875538" y="8859594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D.M. di riferimento: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81 del 14/02/2020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4563040-8E8C-EFBE-EA93-6720827BA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150429"/>
              </p:ext>
            </p:extLst>
          </p:nvPr>
        </p:nvGraphicFramePr>
        <p:xfrm>
          <a:off x="875538" y="9735199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Importo Finanziamento: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€ 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FF91FEB-F280-127B-F0F9-AAFE0FF9E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90682"/>
              </p:ext>
            </p:extLst>
          </p:nvPr>
        </p:nvGraphicFramePr>
        <p:xfrm>
          <a:off x="875538" y="10622380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CUP: </a:t>
                      </a:r>
                      <a:endParaRPr lang="it-IT" sz="22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B79J20002820008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FACD36D-0A43-8937-D52E-055C09A72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405206"/>
              </p:ext>
            </p:extLst>
          </p:nvPr>
        </p:nvGraphicFramePr>
        <p:xfrm>
          <a:off x="875538" y="11456720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CIG: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801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53</Words>
  <Application>Microsoft Office PowerPoint</Application>
  <PresentationFormat>Formato A3 (297x420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di Office</vt:lpstr>
      <vt:lpstr>Presentazione standard di PowerPoint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Armento Simona</dc:creator>
  <cp:lastModifiedBy>Diego Baglieri</cp:lastModifiedBy>
  <cp:revision>2</cp:revision>
  <cp:lastPrinted>2026-03-17T14:22:16Z</cp:lastPrinted>
  <dcterms:created xsi:type="dcterms:W3CDTF">2026-03-17T13:41:34Z</dcterms:created>
  <dcterms:modified xsi:type="dcterms:W3CDTF">2026-07-09T15:16:11Z</dcterms:modified>
</cp:coreProperties>
</file>